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67" r:id="rId5"/>
    <p:sldId id="266" r:id="rId6"/>
    <p:sldId id="268" r:id="rId7"/>
    <p:sldId id="269" r:id="rId8"/>
    <p:sldId id="270" r:id="rId9"/>
    <p:sldId id="272" r:id="rId10"/>
    <p:sldId id="273" r:id="rId11"/>
    <p:sldId id="271" r:id="rId12"/>
    <p:sldId id="25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FA1C8-4F2D-4235-9865-67D0FFB235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7483F0-FCDC-46E2-AB3A-469C26298D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43126-1701-438A-993A-A3546F97B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FE67D-8075-47DC-ABDF-4B0D6B6114A7}" type="datetimeFigureOut">
              <a:rPr lang="en-US" smtClean="0"/>
              <a:t>26/8/2025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CFB83-1795-445A-91B0-15A12F53F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F4B27-E143-4E4D-B423-119A13F26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8221D-2A18-4E22-940A-4C20F9C5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048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C0795-C4EE-433E-8A51-F532D4162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8D4C55-41E1-40E4-BDAB-B86657FDE2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EA09A-C18F-4D5B-AE32-92E3F8F98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FE67D-8075-47DC-ABDF-4B0D6B6114A7}" type="datetimeFigureOut">
              <a:rPr lang="en-US" smtClean="0"/>
              <a:t>26/8/2025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704A4-392C-407A-B2DF-94FFF9D91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1D1D3-6AA7-41AF-82E1-AB8041DB0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8221D-2A18-4E22-940A-4C20F9C5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0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06554C-94E1-476F-8777-6B7238C017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4B2EB0-1C56-4B67-B130-7ACE0683B0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0E92B5-EEE6-471A-BD90-0AE9F83AA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FE67D-8075-47DC-ABDF-4B0D6B6114A7}" type="datetimeFigureOut">
              <a:rPr lang="en-US" smtClean="0"/>
              <a:t>26/8/2025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F0BE7-2954-4358-887A-8258DCA23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C3123-550E-454B-A868-ABB0035DD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8221D-2A18-4E22-940A-4C20F9C5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0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0AE7A-FE59-4DA3-8ED1-36A8D486F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8BFE8-83C8-4DC1-9640-4AF4B66CC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0A994-BADB-4DD8-959A-E6A55B5B9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FE67D-8075-47DC-ABDF-4B0D6B6114A7}" type="datetimeFigureOut">
              <a:rPr lang="en-US" smtClean="0"/>
              <a:t>26/8/2025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F2D1C3-C8F7-4E41-A91A-3B3670778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2D5E1C-65B1-402B-B26E-8C57DA90A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8221D-2A18-4E22-940A-4C20F9C5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375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1F828-8F86-49BD-B431-EC9C067C6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60526-9C58-4730-9D12-386C26038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ACC51-9E3E-4F95-BA3E-0A6DC02BA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FE67D-8075-47DC-ABDF-4B0D6B6114A7}" type="datetimeFigureOut">
              <a:rPr lang="en-US" smtClean="0"/>
              <a:t>26/8/2025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405C5-9493-4D3D-922A-C82E39737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20024-988D-464B-8229-5E5D08643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8221D-2A18-4E22-940A-4C20F9C5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01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6ABC-EDD9-4A73-A6DF-2C54B2F15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6A393-99B5-40EC-849A-5B361A16F9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D3227C-D40A-40FD-8CF5-60E745F17C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17A3F8-2A75-4AC0-A21A-983AD0054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FE67D-8075-47DC-ABDF-4B0D6B6114A7}" type="datetimeFigureOut">
              <a:rPr lang="en-US" smtClean="0"/>
              <a:t>26/8/2025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BE84C7-B5CE-4C55-ABF2-328C2A987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2DC67E-1780-412B-A760-005A4E19F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8221D-2A18-4E22-940A-4C20F9C5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912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356D5-BC2B-4CBC-9365-2D3BC9DBE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06E170-E62B-445C-AD55-8A42C1055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B64342-9167-4001-8308-7723316071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1AEE93-4B32-46D6-99DB-E90E12CCE5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FD2327-E010-4D0A-A39A-E78E414904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80F2DE-33C9-4F3A-8C67-F32349A51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FE67D-8075-47DC-ABDF-4B0D6B6114A7}" type="datetimeFigureOut">
              <a:rPr lang="en-US" smtClean="0"/>
              <a:t>26/8/2025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08AB61-D610-4382-BFBE-2C81D0120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A31675-B516-4369-BD76-114E6B1DF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8221D-2A18-4E22-940A-4C20F9C5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813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60DD-0E1A-4F02-A4F7-63E906693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74500-4291-49C9-8B3C-73E8BF79E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FE67D-8075-47DC-ABDF-4B0D6B6114A7}" type="datetimeFigureOut">
              <a:rPr lang="en-US" smtClean="0"/>
              <a:t>26/8/2025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583281-016A-4DAA-84BE-1E0CFEB36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3C5CE6-084C-4EC6-A314-AC9F7F233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8221D-2A18-4E22-940A-4C20F9C5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053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522CB6-3B6E-4CD8-A562-32997FD04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FE67D-8075-47DC-ABDF-4B0D6B6114A7}" type="datetimeFigureOut">
              <a:rPr lang="en-US" smtClean="0"/>
              <a:t>26/8/2025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5A6A72-39F6-4089-A813-7788B7EB4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B598A-05BD-4D64-B647-2816303B6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8221D-2A18-4E22-940A-4C20F9C5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762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6A5A3-E177-4CA1-A201-189C0BE34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3E9C9-6FB1-4D11-8369-C2031E866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360023-0195-4283-A8D2-ACC5F3117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281095-7E5E-4CD5-BD00-672DF4BCD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FE67D-8075-47DC-ABDF-4B0D6B6114A7}" type="datetimeFigureOut">
              <a:rPr lang="en-US" smtClean="0"/>
              <a:t>26/8/2025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FAA9EE-7B9F-44C4-A60B-09FA34382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51F06E-A8F4-46E5-A022-DCB2164AE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8221D-2A18-4E22-940A-4C20F9C5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715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D35B3-B6F7-4A19-A5A0-F29D5E4FA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ED7074-0BA8-4828-A74E-F517E67A67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2812D2-FCE2-41DD-9C39-68AFA2C6C2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05D676-A989-457A-8755-E51A3229B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FE67D-8075-47DC-ABDF-4B0D6B6114A7}" type="datetimeFigureOut">
              <a:rPr lang="en-US" smtClean="0"/>
              <a:t>26/8/2025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8A4CBF-C10C-4C47-A112-31AF1218E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3073E3-7227-4DAC-ACD1-BE2652C96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8221D-2A18-4E22-940A-4C20F9C5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123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6000">
              <a:schemeClr val="accent5">
                <a:lumMod val="20000"/>
                <a:lumOff val="80000"/>
              </a:schemeClr>
            </a:gs>
            <a:gs pos="48000">
              <a:schemeClr val="bg1"/>
            </a:gs>
            <a:gs pos="100000">
              <a:schemeClr val="accent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52A791-5BBB-4A20-A562-F83AC7ED6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9DAC6-ED5C-4A06-A0C8-F9927A4BC0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6DA1B-09CB-49F9-A7B0-6B6A1A7273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AFE67D-8075-47DC-ABDF-4B0D6B6114A7}" type="datetimeFigureOut">
              <a:rPr lang="en-US" smtClean="0"/>
              <a:t>26/8/2025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A6225-172D-4123-BD08-1E110BAD93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E89DC-0C7F-47C3-9C25-56423F376C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48221D-2A18-4E22-940A-4C20F9C5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35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OOsN-ilwYv8" TargetMode="Externa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https://gemini.google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36BB55E-C5A4-4983-9791-C85DEF6FD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43020" y="3143250"/>
            <a:ext cx="6761730" cy="3714750"/>
          </a:xfrm>
          <a:prstGeom prst="rect">
            <a:avLst/>
          </a:prstGeom>
        </p:spPr>
      </p:pic>
      <p:pic>
        <p:nvPicPr>
          <p:cNvPr id="3078" name="Picture 6" descr="https://assets.grok.com/users/87dd8663-91ba-40ce-84ae-23d326376ddb/generated/a2502087-3592-4156-b8fb-0226f310c370/image.jpg">
            <a:extLst>
              <a:ext uri="{FF2B5EF4-FFF2-40B4-BE49-F238E27FC236}">
                <a16:creationId xmlns:a16="http://schemas.microsoft.com/office/drawing/2014/main" id="{FD57CD36-B020-46D1-B92F-998B19913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-1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A666A49-4434-402D-AE12-D3FEE715819E}"/>
              </a:ext>
            </a:extLst>
          </p:cNvPr>
          <p:cNvSpPr/>
          <p:nvPr/>
        </p:nvSpPr>
        <p:spPr>
          <a:xfrm>
            <a:off x="5423886" y="3018939"/>
            <a:ext cx="3249227" cy="99429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AI </a:t>
            </a:r>
            <a:r>
              <a:rPr lang="en-US" sz="6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6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6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6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43A843-96DD-413F-9838-95FEF6396C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71" y="650986"/>
            <a:ext cx="1826640" cy="7647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53EDC1-FB11-4966-A3A8-F53EA38C2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397" y="2017386"/>
            <a:ext cx="2061556" cy="8614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F15C85-0545-4745-8E7E-9006F9C705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34" y="5599468"/>
            <a:ext cx="1947861" cy="5857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AAFFDF5-39AA-4ACC-AFE5-7D4825EA43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407" y="797991"/>
            <a:ext cx="1652957" cy="1099968"/>
          </a:xfrm>
          <a:prstGeom prst="rect">
            <a:avLst/>
          </a:prstGeom>
        </p:spPr>
      </p:pic>
      <p:pic>
        <p:nvPicPr>
          <p:cNvPr id="18" name="Picture 2" descr="File:Waymo logo.svg - Wikipedia">
            <a:extLst>
              <a:ext uri="{FF2B5EF4-FFF2-40B4-BE49-F238E27FC236}">
                <a16:creationId xmlns:a16="http://schemas.microsoft.com/office/drawing/2014/main" id="{546CE053-D887-4676-87A8-D7764AA73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085" y="3516088"/>
            <a:ext cx="1763127" cy="124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427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dmntprwestus2.oaiusercontent.com/files/00000000-bd80-61f8-8f41-9ca6732f75de/raw?se=2025-08-26T11%3A22%3A36Z&amp;sp=r&amp;sv=2024-08-04&amp;sr=b&amp;scid=3ee2c801-a0bf-5862-8c18-7b7e0f232c36&amp;skoid=b64a43d9-3512-45c2-98b4-dea55d094240&amp;sktid=a48cca56-e6da-484e-a814-9c849652bcb3&amp;skt=2025-08-26T03%3A02%3A28Z&amp;ske=2025-08-27T03%3A02%3A28Z&amp;sks=b&amp;skv=2024-08-04&amp;sig=rtohNYE6rOgKOpdmfpKwMCZn2FF8U%2BGlSvjdZZoXfkM%3D">
            <a:extLst>
              <a:ext uri="{FF2B5EF4-FFF2-40B4-BE49-F238E27FC236}">
                <a16:creationId xmlns:a16="http://schemas.microsoft.com/office/drawing/2014/main" id="{8046E605-F4BF-4937-9EA6-115E9CB15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66" y="1775534"/>
            <a:ext cx="2095130" cy="209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908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45676-7DFE-4F05-9097-95EDC988D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kịch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E18C15-0334-4659-8F53-E798B8847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765" y="1690688"/>
            <a:ext cx="3566716" cy="43367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934EC6-D56B-4A22-BF0C-ADDDE4593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674" y="1027906"/>
            <a:ext cx="4233334" cy="30523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Online Media 5" title="Bé Tập Bóng Đá Video Ngắn">
            <a:hlinkClick r:id="" action="ppaction://media"/>
            <a:extLst>
              <a:ext uri="{FF2B5EF4-FFF2-40B4-BE49-F238E27FC236}">
                <a16:creationId xmlns:a16="http://schemas.microsoft.com/office/drawing/2014/main" id="{8D72EAEE-44F2-4DEA-B8BB-6C5D432175E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326674" y="4429958"/>
            <a:ext cx="4148976" cy="182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262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6C298-0F28-476B-A6E8-3D7AA2336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650B8-1FF6-4E8C-AEA0-EC27A46F2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36488"/>
          </a:xfrm>
        </p:spPr>
        <p:txBody>
          <a:bodyPr>
            <a:normAutofit/>
          </a:bodyPr>
          <a:lstStyle/>
          <a:p>
            <a:r>
              <a:rPr lang="vi-VN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https://gemini.google.com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https://grok.com/chat/</a:t>
            </a:r>
          </a:p>
        </p:txBody>
      </p:sp>
      <p:pic>
        <p:nvPicPr>
          <p:cNvPr id="2052" name="Picture 4" descr="Vừa ra mắt, Gemini AI của Google đã vấp phải scandal">
            <a:extLst>
              <a:ext uri="{FF2B5EF4-FFF2-40B4-BE49-F238E27FC236}">
                <a16:creationId xmlns:a16="http://schemas.microsoft.com/office/drawing/2014/main" id="{29C692C2-D941-4127-BE4F-BC2FADBF2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008" y="5267274"/>
            <a:ext cx="2356556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449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0D699-602C-4152-BF8D-252567371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b="1" dirty="0"/>
              <a:t>Thời tiết ở HN như thế nào ngay bây giờ?</a:t>
            </a:r>
            <a:endParaRPr lang="vi-VN" b="1" dirty="0">
              <a:effectLst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325D2A-3E2A-401B-97F9-0CC8D6DA6F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524D968-694A-4905-8CF4-F0EE685A7B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24614" y="2750893"/>
            <a:ext cx="3864378" cy="34387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4677C96-B44E-42ED-87D4-283E929625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094D6D4-E8A0-498F-AB46-D364944A0AE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60598" y="2873392"/>
            <a:ext cx="4397662" cy="33162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EBC4F2-EB2A-48D1-BA5A-C5FEE16296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027" y="5024821"/>
            <a:ext cx="3336823" cy="183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043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0D699-602C-4152-BF8D-252567371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b="1" dirty="0"/>
              <a:t>Thời tiết ở HN như thế nào ngay bây giờ?</a:t>
            </a:r>
            <a:endParaRPr lang="vi-VN" b="1" dirty="0">
              <a:effectLst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325D2A-3E2A-401B-97F9-0CC8D6DA6F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Google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4677C96-B44E-42ED-87D4-283E929625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AI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EBC4F2-EB2A-48D1-BA5A-C5FEE1629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027" y="5024821"/>
            <a:ext cx="3336823" cy="18331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8D1279-7033-44B4-BE7D-B3E2E74D0E13}"/>
              </a:ext>
            </a:extLst>
          </p:cNvPr>
          <p:cNvSpPr txBox="1"/>
          <p:nvPr/>
        </p:nvSpPr>
        <p:spPr>
          <a:xfrm>
            <a:off x="937111" y="1444265"/>
            <a:ext cx="2619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6BD6991-23E9-4885-BC4E-6941007733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263156" y="2505075"/>
            <a:ext cx="4311050" cy="36845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3C55DBA-ED11-4955-85F5-154F9B95AF9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941498" y="2505075"/>
            <a:ext cx="3644592" cy="36845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2292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325D2A-3E2A-401B-97F9-0CC8D6DA6F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Google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4677C96-B44E-42ED-87D4-283E929625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AI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EBC4F2-EB2A-48D1-BA5A-C5FEE1629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027" y="5024821"/>
            <a:ext cx="3336823" cy="18331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8D1279-7033-44B4-BE7D-B3E2E74D0E13}"/>
              </a:ext>
            </a:extLst>
          </p:cNvPr>
          <p:cNvSpPr txBox="1"/>
          <p:nvPr/>
        </p:nvSpPr>
        <p:spPr>
          <a:xfrm>
            <a:off x="937111" y="1444265"/>
            <a:ext cx="279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3C259FA3-245E-4FBD-81D2-2652AA536D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631428"/>
            <a:ext cx="5157787" cy="3431881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6F0FF87-2DD0-4DFF-AA3E-F23BB174680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887286" y="2505075"/>
            <a:ext cx="3753015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200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E5C65-B5FF-43E5-B2BD-B493AA412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bé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đạp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ờng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3C064DA-5DF1-49C7-982B-1C9BC8B67F4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712996" y="1690688"/>
            <a:ext cx="4748076" cy="4582754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4B732E-D57A-41C4-B588-B6A3ED1B3A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887341"/>
            <a:ext cx="5157787" cy="292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439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D859A-9272-44A9-9D37-2B770D57E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bé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đạp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b="1" dirty="0">
                <a:cs typeface="Times New Roman" panose="02020603050405020304" pitchFamily="18" charset="0"/>
              </a:rPr>
              <a:t>ư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ờng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55C3A6-9899-47E4-BF76-6016B95407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755"/>
          <a:stretch/>
        </p:blipFill>
        <p:spPr>
          <a:xfrm>
            <a:off x="5601545" y="1983868"/>
            <a:ext cx="5961353" cy="32717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FCEF5D-185B-4FC9-959F-B9749F8C3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358" y="1983868"/>
            <a:ext cx="3152381" cy="34761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1835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82B00-F55B-475F-95A3-43597E6BB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500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bé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12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tuổi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chiến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thắng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vô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bóng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trẻ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khiêm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8C6045-70F1-4E03-9421-5BA900003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794" y="1876423"/>
            <a:ext cx="8000000" cy="44190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6B314D-7698-479D-A2CB-A8958EB41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9800" y="4085947"/>
            <a:ext cx="2628179" cy="21700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C36E8C-3842-41F1-908D-4E4CE6DF1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9800" y="1699398"/>
            <a:ext cx="2518406" cy="214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02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2D0810-E9D1-45A2-81C4-065279B83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20" y="1322831"/>
            <a:ext cx="2518406" cy="21453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F5CB40-F4CE-414B-8131-CDE029A7F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985" y="3018244"/>
            <a:ext cx="2307378" cy="19175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FD5BBF-6AEA-4484-8EE5-F87056A32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639" y="4192949"/>
            <a:ext cx="2842943" cy="238089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EEB219B-61F6-40E0-9E70-21BF2BB488BA}"/>
              </a:ext>
            </a:extLst>
          </p:cNvPr>
          <p:cNvCxnSpPr/>
          <p:nvPr/>
        </p:nvCxnSpPr>
        <p:spPr>
          <a:xfrm>
            <a:off x="1766656" y="5752730"/>
            <a:ext cx="39505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C432D5D-CAE3-490F-9353-3A6BA8F9722A}"/>
              </a:ext>
            </a:extLst>
          </p:cNvPr>
          <p:cNvSpPr txBox="1"/>
          <p:nvPr/>
        </p:nvSpPr>
        <p:spPr>
          <a:xfrm>
            <a:off x="2348708" y="5383398"/>
            <a:ext cx="267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nhất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F11AE0-EC41-441F-B87F-C5F0F713DF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8563" y="1436691"/>
            <a:ext cx="2571649" cy="1917588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034B57A-65AA-4C4D-8F72-F2D53B12227F}"/>
              </a:ext>
            </a:extLst>
          </p:cNvPr>
          <p:cNvCxnSpPr>
            <a:stCxn id="9" idx="0"/>
            <a:endCxn id="13" idx="1"/>
          </p:cNvCxnSpPr>
          <p:nvPr/>
        </p:nvCxnSpPr>
        <p:spPr>
          <a:xfrm rot="5400000" flipH="1" flipV="1">
            <a:off x="7074105" y="3078491"/>
            <a:ext cx="1797464" cy="4314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12F9D10-6AC6-4FD9-8655-202702FC4EE5}"/>
              </a:ext>
            </a:extLst>
          </p:cNvPr>
          <p:cNvSpPr/>
          <p:nvPr/>
        </p:nvSpPr>
        <p:spPr>
          <a:xfrm>
            <a:off x="6102196" y="2114942"/>
            <a:ext cx="20249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chiếu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735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3F1BB-9B3A-4DCE-BDC1-5DB188AA0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D860E-4061-497E-842E-9EEF1412B5E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30p – 45p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500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F9FEB2-CF04-4BF3-ADE5-93DB56E39F0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truyện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GPT</a:t>
            </a:r>
          </a:p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AI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slide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05 slide bao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thuyết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30443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195</Words>
  <Application>Microsoft Office PowerPoint</Application>
  <PresentationFormat>Widescreen</PresentationFormat>
  <Paragraphs>30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Thời tiết ở HN như thế nào ngay bây giờ?</vt:lpstr>
      <vt:lpstr>Thời tiết ở HN như thế nào ngay bây giờ?</vt:lpstr>
      <vt:lpstr>PowerPoint Presentation</vt:lpstr>
      <vt:lpstr>Mô tả một em bé đang đạp xe trên đường</vt:lpstr>
      <vt:lpstr>Mô tả một em bé đang đạp xe trên đường</vt:lpstr>
      <vt:lpstr>Viết một câu truyện dài không quá 500 từ; mô tả về quá trình tập luyện một bé trai tài năng 12 tuổi; chiến thắng giải vô định bóng đá trẻ thế giới; khiêm tốn, năng động; </vt:lpstr>
      <vt:lpstr>PowerPoint Presentation</vt:lpstr>
      <vt:lpstr>Bài tập nhóm</vt:lpstr>
      <vt:lpstr>PowerPoint Presentation</vt:lpstr>
      <vt:lpstr>Tạo kịch bản video</vt:lpstr>
      <vt:lpstr>Ứng dụng AI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là gì?</dc:title>
  <dc:creator>Administrator</dc:creator>
  <cp:lastModifiedBy>Administrator</cp:lastModifiedBy>
  <cp:revision>66</cp:revision>
  <dcterms:created xsi:type="dcterms:W3CDTF">2025-08-24T13:32:27Z</dcterms:created>
  <dcterms:modified xsi:type="dcterms:W3CDTF">2025-08-26T10:33:16Z</dcterms:modified>
</cp:coreProperties>
</file>